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27,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One day in 1906, dr. </a:t>
            </a:r>
            <a:r>
              <a:rPr lang="en-US" sz="2800" dirty="0" err="1" smtClean="0"/>
              <a:t>maria</a:t>
            </a:r>
            <a:r>
              <a:rPr lang="en-US" sz="2800" dirty="0" smtClean="0"/>
              <a:t> Montessori heard the </a:t>
            </a:r>
            <a:r>
              <a:rPr lang="en-US" sz="2800" dirty="0" err="1" smtClean="0"/>
              <a:t>lafter</a:t>
            </a:r>
            <a:r>
              <a:rPr lang="en-US" sz="2800" dirty="0" smtClean="0"/>
              <a:t> of children.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The children </a:t>
            </a:r>
            <a:r>
              <a:rPr lang="en-US" sz="2800" dirty="0" err="1" smtClean="0"/>
              <a:t>liveded</a:t>
            </a:r>
            <a:r>
              <a:rPr lang="en-US" sz="2800" dirty="0" smtClean="0"/>
              <a:t> in a </a:t>
            </a:r>
            <a:r>
              <a:rPr lang="en-US" sz="2800" dirty="0" err="1" smtClean="0"/>
              <a:t>touff</a:t>
            </a:r>
            <a:r>
              <a:rPr lang="en-US" sz="2800" dirty="0" smtClean="0"/>
              <a:t> neighborhood in Rome called san </a:t>
            </a:r>
            <a:r>
              <a:rPr lang="en-US" sz="2800" dirty="0" err="1" smtClean="0"/>
              <a:t>lorenzo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err="1" smtClean="0"/>
              <a:t>Dr</a:t>
            </a:r>
            <a:r>
              <a:rPr lang="en-US" sz="2800" dirty="0" smtClean="0"/>
              <a:t> Montessori decided to set up a school for them children.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Her called the school </a:t>
            </a:r>
            <a:r>
              <a:rPr lang="en-US" sz="2800" u="sng" dirty="0" smtClean="0"/>
              <a:t>Casa </a:t>
            </a:r>
            <a:r>
              <a:rPr lang="en-US" sz="2800" u="sng" dirty="0" err="1" smtClean="0"/>
              <a:t>dei</a:t>
            </a:r>
            <a:r>
              <a:rPr lang="en-US" sz="2800" u="sng" dirty="0" smtClean="0"/>
              <a:t> Bambini</a:t>
            </a:r>
            <a:r>
              <a:rPr lang="en-US" sz="2800" dirty="0" smtClean="0"/>
              <a:t>, which means “children’s house.”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because she believed that children’s learn by doing she putted tools and materials for children to handle in the classroom.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The children learned skills such as lacing polishing and building.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They choose they’re own work and they developed independence and self-confidence.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She used sandpaper letters that was </a:t>
            </a:r>
            <a:r>
              <a:rPr lang="en-US" sz="2800" dirty="0" err="1" smtClean="0"/>
              <a:t>rouff</a:t>
            </a:r>
            <a:r>
              <a:rPr lang="en-US" sz="2800" dirty="0" smtClean="0"/>
              <a:t> to the touch to learn these children the alphabet.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Using number rods of different sizes, she </a:t>
            </a:r>
            <a:r>
              <a:rPr lang="en-US" sz="2800" dirty="0" err="1" smtClean="0"/>
              <a:t>teached</a:t>
            </a:r>
            <a:r>
              <a:rPr lang="en-US" sz="2800" dirty="0" smtClean="0"/>
              <a:t> they how to count.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 Montessori method still work so well today that Montessori schools is everywhere in </a:t>
            </a:r>
            <a:r>
              <a:rPr lang="en-US" sz="2800" smtClean="0"/>
              <a:t>the World.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230</TotalTime>
  <Words>212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75</cp:revision>
  <dcterms:created xsi:type="dcterms:W3CDTF">2011-11-08T14:56:56Z</dcterms:created>
  <dcterms:modified xsi:type="dcterms:W3CDTF">2015-03-27T18:17:24Z</dcterms:modified>
</cp:coreProperties>
</file>